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C93A1-F920-41A8-96E3-D4A9AEEBBEC8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7528-23FC-4072-88DE-689F625C6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023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C93A1-F920-41A8-96E3-D4A9AEEBBEC8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7528-23FC-4072-88DE-689F625C6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80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C93A1-F920-41A8-96E3-D4A9AEEBBEC8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7528-23FC-4072-88DE-689F625C6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317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C93A1-F920-41A8-96E3-D4A9AEEBBEC8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7528-23FC-4072-88DE-689F625C6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79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C93A1-F920-41A8-96E3-D4A9AEEBBEC8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7528-23FC-4072-88DE-689F625C6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513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C93A1-F920-41A8-96E3-D4A9AEEBBEC8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7528-23FC-4072-88DE-689F625C6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61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C93A1-F920-41A8-96E3-D4A9AEEBBEC8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7528-23FC-4072-88DE-689F625C6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291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C93A1-F920-41A8-96E3-D4A9AEEBBEC8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7528-23FC-4072-88DE-689F625C6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76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C93A1-F920-41A8-96E3-D4A9AEEBBEC8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7528-23FC-4072-88DE-689F625C6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27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C93A1-F920-41A8-96E3-D4A9AEEBBEC8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7528-23FC-4072-88DE-689F625C6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725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C93A1-F920-41A8-96E3-D4A9AEEBBEC8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7528-23FC-4072-88DE-689F625C6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492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C93A1-F920-41A8-96E3-D4A9AEEBBEC8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37528-23FC-4072-88DE-689F625C6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17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499" y="0"/>
            <a:ext cx="12276499" cy="6979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832532" y="414477"/>
            <a:ext cx="44424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8</a:t>
            </a:r>
          </a:p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VƯỜN HỒNG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5993" y="2585485"/>
            <a:ext cx="86755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HỌC NGÀY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25/02/2021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93186" y="4366139"/>
            <a:ext cx="84056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TOÁN: “CẶP ĐÔI”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25 – 36 THÁNG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25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-222739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4978640" y="41959"/>
            <a:ext cx="2095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CẶP ĐÔI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59" y="937846"/>
            <a:ext cx="2094703" cy="27929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635" y="937846"/>
            <a:ext cx="2114550" cy="2819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413" y="937846"/>
            <a:ext cx="2121079" cy="28281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034" y="937846"/>
            <a:ext cx="2126274" cy="283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14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97" y="175848"/>
            <a:ext cx="2067657" cy="25536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358" y="150449"/>
            <a:ext cx="2332891" cy="25790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233" y="175848"/>
            <a:ext cx="2360735" cy="2616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697" r="1" b="7104"/>
          <a:stretch/>
        </p:blipFill>
        <p:spPr>
          <a:xfrm>
            <a:off x="1607526" y="2940536"/>
            <a:ext cx="8358554" cy="361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2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38</Words>
  <Application>Microsoft Office PowerPoint</Application>
  <PresentationFormat>Custom</PresentationFormat>
  <Paragraphs>7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Uyen</cp:lastModifiedBy>
  <cp:revision>14</cp:revision>
  <dcterms:created xsi:type="dcterms:W3CDTF">2021-02-17T11:03:48Z</dcterms:created>
  <dcterms:modified xsi:type="dcterms:W3CDTF">2021-02-21T10:06:55Z</dcterms:modified>
</cp:coreProperties>
</file>